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6C821-CB17-493E-8A11-7D0864BD5D6F}" type="doc">
      <dgm:prSet loTypeId="urn:microsoft.com/office/officeart/2005/8/layout/process2" loCatId="process" qsTypeId="urn:microsoft.com/office/officeart/2005/8/quickstyle/simple1" qsCatId="simple" csTypeId="urn:microsoft.com/office/officeart/2005/8/colors/accent1_3" csCatId="accent1" phldr="1"/>
      <dgm:spPr/>
    </dgm:pt>
    <dgm:pt modelId="{69EA6080-9007-4330-A445-74FA36BD0C89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97A5C670-6C54-4B19-A327-9AA2C9274DFC}" type="parTrans" cxnId="{C994A3F7-DC4A-4127-86E8-160068DB46C6}">
      <dgm:prSet/>
      <dgm:spPr/>
      <dgm:t>
        <a:bodyPr/>
        <a:lstStyle/>
        <a:p>
          <a:endParaRPr lang="en-US"/>
        </a:p>
      </dgm:t>
    </dgm:pt>
    <dgm:pt modelId="{C26BD82A-D891-4C6F-ADBB-6A41C7F8A353}" type="sibTrans" cxnId="{C994A3F7-DC4A-4127-86E8-160068DB46C6}">
      <dgm:prSet/>
      <dgm:spPr/>
      <dgm:t>
        <a:bodyPr/>
        <a:lstStyle/>
        <a:p>
          <a:endParaRPr lang="en-US"/>
        </a:p>
      </dgm:t>
    </dgm:pt>
    <dgm:pt modelId="{A203085C-CD3B-4FA1-A430-1B30E9B29E92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103D3538-31BB-4A29-B393-32AC74B92395}" type="parTrans" cxnId="{B2721F27-59E6-477B-B50D-CC09B99BDAE6}">
      <dgm:prSet/>
      <dgm:spPr/>
      <dgm:t>
        <a:bodyPr/>
        <a:lstStyle/>
        <a:p>
          <a:endParaRPr lang="en-US"/>
        </a:p>
      </dgm:t>
    </dgm:pt>
    <dgm:pt modelId="{7935E380-3E65-4AE0-B0CE-E003DD24B0E6}" type="sibTrans" cxnId="{B2721F27-59E6-477B-B50D-CC09B99BDAE6}">
      <dgm:prSet/>
      <dgm:spPr/>
      <dgm:t>
        <a:bodyPr/>
        <a:lstStyle/>
        <a:p>
          <a:endParaRPr lang="en-US"/>
        </a:p>
      </dgm:t>
    </dgm:pt>
    <dgm:pt modelId="{727C1EFB-EF85-4372-B413-8D6EF2541E6A}">
      <dgm:prSet phldrT="[Text]"/>
      <dgm:spPr/>
      <dgm:t>
        <a:bodyPr/>
        <a:lstStyle/>
        <a:p>
          <a:r>
            <a:rPr lang="en-US" dirty="0"/>
            <a:t>Model Testing</a:t>
          </a:r>
        </a:p>
      </dgm:t>
    </dgm:pt>
    <dgm:pt modelId="{BC6387C9-6380-41CC-8F84-FBFE9D2B0356}" type="parTrans" cxnId="{9872BBF4-7B1D-4BC2-9987-78237046FFAF}">
      <dgm:prSet/>
      <dgm:spPr/>
      <dgm:t>
        <a:bodyPr/>
        <a:lstStyle/>
        <a:p>
          <a:endParaRPr lang="en-US"/>
        </a:p>
      </dgm:t>
    </dgm:pt>
    <dgm:pt modelId="{37CDDE9A-B5CF-4073-8327-F65E4A537DA3}" type="sibTrans" cxnId="{9872BBF4-7B1D-4BC2-9987-78237046FFAF}">
      <dgm:prSet/>
      <dgm:spPr/>
      <dgm:t>
        <a:bodyPr/>
        <a:lstStyle/>
        <a:p>
          <a:endParaRPr lang="en-US"/>
        </a:p>
      </dgm:t>
    </dgm:pt>
    <dgm:pt modelId="{D9EB8AC5-2D37-4750-B004-40FE34E90163}">
      <dgm:prSet phldrT="[Text]"/>
      <dgm:spPr/>
      <dgm:t>
        <a:bodyPr/>
        <a:lstStyle/>
        <a:p>
          <a:r>
            <a:rPr lang="en-US" dirty="0"/>
            <a:t>Model Training</a:t>
          </a:r>
        </a:p>
      </dgm:t>
    </dgm:pt>
    <dgm:pt modelId="{B38FCE54-771D-4FD6-A068-6D8BEABED934}" type="parTrans" cxnId="{1BC12836-E0AB-4A81-A6DF-0B3DDCA0B9ED}">
      <dgm:prSet/>
      <dgm:spPr/>
      <dgm:t>
        <a:bodyPr/>
        <a:lstStyle/>
        <a:p>
          <a:endParaRPr lang="en-US"/>
        </a:p>
      </dgm:t>
    </dgm:pt>
    <dgm:pt modelId="{A6FEDD2E-959E-4102-8B00-31C1B6DB92B1}" type="sibTrans" cxnId="{1BC12836-E0AB-4A81-A6DF-0B3DDCA0B9ED}">
      <dgm:prSet/>
      <dgm:spPr/>
      <dgm:t>
        <a:bodyPr/>
        <a:lstStyle/>
        <a:p>
          <a:endParaRPr lang="en-US"/>
        </a:p>
      </dgm:t>
    </dgm:pt>
    <dgm:pt modelId="{EF51AF88-F4D8-497E-B0C5-FE54770E92FB}">
      <dgm:prSet phldrT="[Text]"/>
      <dgm:spPr/>
      <dgm:t>
        <a:bodyPr/>
        <a:lstStyle/>
        <a:p>
          <a:r>
            <a:rPr lang="en-US" dirty="0"/>
            <a:t>Performance measure</a:t>
          </a:r>
        </a:p>
      </dgm:t>
    </dgm:pt>
    <dgm:pt modelId="{4346C782-8C5E-4631-9FE5-C3E377926D7B}" type="parTrans" cxnId="{55F465E3-8301-4BA4-B18A-54B9A2C5CC9E}">
      <dgm:prSet/>
      <dgm:spPr/>
      <dgm:t>
        <a:bodyPr/>
        <a:lstStyle/>
        <a:p>
          <a:endParaRPr lang="en-US"/>
        </a:p>
      </dgm:t>
    </dgm:pt>
    <dgm:pt modelId="{20CDDFA7-49F8-4D45-B943-C5BB781BD9E2}" type="sibTrans" cxnId="{55F465E3-8301-4BA4-B18A-54B9A2C5CC9E}">
      <dgm:prSet/>
      <dgm:spPr/>
      <dgm:t>
        <a:bodyPr/>
        <a:lstStyle/>
        <a:p>
          <a:endParaRPr lang="en-US"/>
        </a:p>
      </dgm:t>
    </dgm:pt>
    <dgm:pt modelId="{D7328E8F-6EA7-4445-B554-6B7910CCA459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90E700DC-5AAD-4DC2-BE30-84B19E5EFDCF}" type="parTrans" cxnId="{C684CDCF-DD0A-420D-9022-DB9316353F56}">
      <dgm:prSet/>
      <dgm:spPr/>
      <dgm:t>
        <a:bodyPr/>
        <a:lstStyle/>
        <a:p>
          <a:endParaRPr lang="en-US"/>
        </a:p>
      </dgm:t>
    </dgm:pt>
    <dgm:pt modelId="{74DEA659-2B90-4776-BB59-F654DE5B9C32}" type="sibTrans" cxnId="{C684CDCF-DD0A-420D-9022-DB9316353F56}">
      <dgm:prSet/>
      <dgm:spPr/>
      <dgm:t>
        <a:bodyPr/>
        <a:lstStyle/>
        <a:p>
          <a:endParaRPr lang="en-US"/>
        </a:p>
      </dgm:t>
    </dgm:pt>
    <dgm:pt modelId="{B999D0B2-BF59-4C95-8828-6B8E68A53103}" type="pres">
      <dgm:prSet presAssocID="{9496C821-CB17-493E-8A11-7D0864BD5D6F}" presName="linearFlow" presStyleCnt="0">
        <dgm:presLayoutVars>
          <dgm:resizeHandles val="exact"/>
        </dgm:presLayoutVars>
      </dgm:prSet>
      <dgm:spPr/>
    </dgm:pt>
    <dgm:pt modelId="{4A23858B-3F81-4EF2-92C6-AD4042F49FC5}" type="pres">
      <dgm:prSet presAssocID="{69EA6080-9007-4330-A445-74FA36BD0C89}" presName="node" presStyleLbl="node1" presStyleIdx="0" presStyleCnt="6">
        <dgm:presLayoutVars>
          <dgm:bulletEnabled val="1"/>
        </dgm:presLayoutVars>
      </dgm:prSet>
      <dgm:spPr/>
    </dgm:pt>
    <dgm:pt modelId="{26E4C6F4-8736-4D71-A3DD-78E289422F6F}" type="pres">
      <dgm:prSet presAssocID="{C26BD82A-D891-4C6F-ADBB-6A41C7F8A353}" presName="sibTrans" presStyleLbl="sibTrans2D1" presStyleIdx="0" presStyleCnt="5"/>
      <dgm:spPr/>
    </dgm:pt>
    <dgm:pt modelId="{C6118D0A-668B-4B31-902A-9D5B6B177DEA}" type="pres">
      <dgm:prSet presAssocID="{C26BD82A-D891-4C6F-ADBB-6A41C7F8A353}" presName="connectorText" presStyleLbl="sibTrans2D1" presStyleIdx="0" presStyleCnt="5"/>
      <dgm:spPr/>
    </dgm:pt>
    <dgm:pt modelId="{28175901-583E-4D95-9A3E-8D8ECB31A2E1}" type="pres">
      <dgm:prSet presAssocID="{A203085C-CD3B-4FA1-A430-1B30E9B29E92}" presName="node" presStyleLbl="node1" presStyleIdx="1" presStyleCnt="6">
        <dgm:presLayoutVars>
          <dgm:bulletEnabled val="1"/>
        </dgm:presLayoutVars>
      </dgm:prSet>
      <dgm:spPr/>
    </dgm:pt>
    <dgm:pt modelId="{7E770469-BDC9-4842-8449-D9B7BE26D7E7}" type="pres">
      <dgm:prSet presAssocID="{7935E380-3E65-4AE0-B0CE-E003DD24B0E6}" presName="sibTrans" presStyleLbl="sibTrans2D1" presStyleIdx="1" presStyleCnt="5"/>
      <dgm:spPr/>
    </dgm:pt>
    <dgm:pt modelId="{19A6E111-007C-4BF8-856D-00B1B73EF0FB}" type="pres">
      <dgm:prSet presAssocID="{7935E380-3E65-4AE0-B0CE-E003DD24B0E6}" presName="connectorText" presStyleLbl="sibTrans2D1" presStyleIdx="1" presStyleCnt="5"/>
      <dgm:spPr/>
    </dgm:pt>
    <dgm:pt modelId="{44C0523B-F4B8-488B-8FB0-C02E82DAAEDA}" type="pres">
      <dgm:prSet presAssocID="{D9EB8AC5-2D37-4750-B004-40FE34E90163}" presName="node" presStyleLbl="node1" presStyleIdx="2" presStyleCnt="6">
        <dgm:presLayoutVars>
          <dgm:bulletEnabled val="1"/>
        </dgm:presLayoutVars>
      </dgm:prSet>
      <dgm:spPr/>
    </dgm:pt>
    <dgm:pt modelId="{8C4108BC-264D-4F5F-8D81-09B64E37F5E9}" type="pres">
      <dgm:prSet presAssocID="{A6FEDD2E-959E-4102-8B00-31C1B6DB92B1}" presName="sibTrans" presStyleLbl="sibTrans2D1" presStyleIdx="2" presStyleCnt="5"/>
      <dgm:spPr/>
    </dgm:pt>
    <dgm:pt modelId="{910412A4-9A2F-41A3-85C8-BB23BEE409F6}" type="pres">
      <dgm:prSet presAssocID="{A6FEDD2E-959E-4102-8B00-31C1B6DB92B1}" presName="connectorText" presStyleLbl="sibTrans2D1" presStyleIdx="2" presStyleCnt="5"/>
      <dgm:spPr/>
    </dgm:pt>
    <dgm:pt modelId="{1ABD797A-23E8-4951-B370-192D2457ACDB}" type="pres">
      <dgm:prSet presAssocID="{727C1EFB-EF85-4372-B413-8D6EF2541E6A}" presName="node" presStyleLbl="node1" presStyleIdx="3" presStyleCnt="6">
        <dgm:presLayoutVars>
          <dgm:bulletEnabled val="1"/>
        </dgm:presLayoutVars>
      </dgm:prSet>
      <dgm:spPr/>
    </dgm:pt>
    <dgm:pt modelId="{F135AC0B-C164-480F-BE3D-C32AD1D993D8}" type="pres">
      <dgm:prSet presAssocID="{37CDDE9A-B5CF-4073-8327-F65E4A537DA3}" presName="sibTrans" presStyleLbl="sibTrans2D1" presStyleIdx="3" presStyleCnt="5"/>
      <dgm:spPr/>
    </dgm:pt>
    <dgm:pt modelId="{49FF2A84-C6B9-4777-965D-6CEA4CB88E6F}" type="pres">
      <dgm:prSet presAssocID="{37CDDE9A-B5CF-4073-8327-F65E4A537DA3}" presName="connectorText" presStyleLbl="sibTrans2D1" presStyleIdx="3" presStyleCnt="5"/>
      <dgm:spPr/>
    </dgm:pt>
    <dgm:pt modelId="{F32E43C6-83E8-423D-A374-1B33E0F70307}" type="pres">
      <dgm:prSet presAssocID="{EF51AF88-F4D8-497E-B0C5-FE54770E92FB}" presName="node" presStyleLbl="node1" presStyleIdx="4" presStyleCnt="6">
        <dgm:presLayoutVars>
          <dgm:bulletEnabled val="1"/>
        </dgm:presLayoutVars>
      </dgm:prSet>
      <dgm:spPr/>
    </dgm:pt>
    <dgm:pt modelId="{2C2C6F44-CF00-48E4-B6AA-2C8E40C0EEF0}" type="pres">
      <dgm:prSet presAssocID="{20CDDFA7-49F8-4D45-B943-C5BB781BD9E2}" presName="sibTrans" presStyleLbl="sibTrans2D1" presStyleIdx="4" presStyleCnt="5"/>
      <dgm:spPr/>
    </dgm:pt>
    <dgm:pt modelId="{349CFA4F-C0A4-43F7-A2DB-9938D32041DE}" type="pres">
      <dgm:prSet presAssocID="{20CDDFA7-49F8-4D45-B943-C5BB781BD9E2}" presName="connectorText" presStyleLbl="sibTrans2D1" presStyleIdx="4" presStyleCnt="5"/>
      <dgm:spPr/>
    </dgm:pt>
    <dgm:pt modelId="{59C119E4-C868-4392-BCB3-0F7CD929A4F3}" type="pres">
      <dgm:prSet presAssocID="{D7328E8F-6EA7-4445-B554-6B7910CCA459}" presName="node" presStyleLbl="node1" presStyleIdx="5" presStyleCnt="6">
        <dgm:presLayoutVars>
          <dgm:bulletEnabled val="1"/>
        </dgm:presLayoutVars>
      </dgm:prSet>
      <dgm:spPr/>
    </dgm:pt>
  </dgm:ptLst>
  <dgm:cxnLst>
    <dgm:cxn modelId="{F9A68905-3705-4197-A25C-469ED059D3E3}" type="presOf" srcId="{727C1EFB-EF85-4372-B413-8D6EF2541E6A}" destId="{1ABD797A-23E8-4951-B370-192D2457ACDB}" srcOrd="0" destOrd="0" presId="urn:microsoft.com/office/officeart/2005/8/layout/process2"/>
    <dgm:cxn modelId="{66789308-B0EC-4AA0-BE0A-A3B33E1B5158}" type="presOf" srcId="{EF51AF88-F4D8-497E-B0C5-FE54770E92FB}" destId="{F32E43C6-83E8-423D-A374-1B33E0F70307}" srcOrd="0" destOrd="0" presId="urn:microsoft.com/office/officeart/2005/8/layout/process2"/>
    <dgm:cxn modelId="{D1BB8D0E-0FB0-4232-9FC5-0520FDC6B4F1}" type="presOf" srcId="{7935E380-3E65-4AE0-B0CE-E003DD24B0E6}" destId="{7E770469-BDC9-4842-8449-D9B7BE26D7E7}" srcOrd="0" destOrd="0" presId="urn:microsoft.com/office/officeart/2005/8/layout/process2"/>
    <dgm:cxn modelId="{EA87661F-4CF9-4095-A3DE-7DC5F9515C16}" type="presOf" srcId="{D9EB8AC5-2D37-4750-B004-40FE34E90163}" destId="{44C0523B-F4B8-488B-8FB0-C02E82DAAEDA}" srcOrd="0" destOrd="0" presId="urn:microsoft.com/office/officeart/2005/8/layout/process2"/>
    <dgm:cxn modelId="{B2721F27-59E6-477B-B50D-CC09B99BDAE6}" srcId="{9496C821-CB17-493E-8A11-7D0864BD5D6F}" destId="{A203085C-CD3B-4FA1-A430-1B30E9B29E92}" srcOrd="1" destOrd="0" parTransId="{103D3538-31BB-4A29-B393-32AC74B92395}" sibTransId="{7935E380-3E65-4AE0-B0CE-E003DD24B0E6}"/>
    <dgm:cxn modelId="{1BC12836-E0AB-4A81-A6DF-0B3DDCA0B9ED}" srcId="{9496C821-CB17-493E-8A11-7D0864BD5D6F}" destId="{D9EB8AC5-2D37-4750-B004-40FE34E90163}" srcOrd="2" destOrd="0" parTransId="{B38FCE54-771D-4FD6-A068-6D8BEABED934}" sibTransId="{A6FEDD2E-959E-4102-8B00-31C1B6DB92B1}"/>
    <dgm:cxn modelId="{90B31E5B-AF20-4BBA-BB23-E96A39C15A42}" type="presOf" srcId="{20CDDFA7-49F8-4D45-B943-C5BB781BD9E2}" destId="{349CFA4F-C0A4-43F7-A2DB-9938D32041DE}" srcOrd="1" destOrd="0" presId="urn:microsoft.com/office/officeart/2005/8/layout/process2"/>
    <dgm:cxn modelId="{567BE55D-0061-4A5D-8B51-FDC3B1D692CB}" type="presOf" srcId="{37CDDE9A-B5CF-4073-8327-F65E4A537DA3}" destId="{49FF2A84-C6B9-4777-965D-6CEA4CB88E6F}" srcOrd="1" destOrd="0" presId="urn:microsoft.com/office/officeart/2005/8/layout/process2"/>
    <dgm:cxn modelId="{C655124E-B776-4823-A637-8C66097D5065}" type="presOf" srcId="{37CDDE9A-B5CF-4073-8327-F65E4A537DA3}" destId="{F135AC0B-C164-480F-BE3D-C32AD1D993D8}" srcOrd="0" destOrd="0" presId="urn:microsoft.com/office/officeart/2005/8/layout/process2"/>
    <dgm:cxn modelId="{8C97E051-4DDF-49A4-BA52-B697C0ED57D5}" type="presOf" srcId="{C26BD82A-D891-4C6F-ADBB-6A41C7F8A353}" destId="{C6118D0A-668B-4B31-902A-9D5B6B177DEA}" srcOrd="1" destOrd="0" presId="urn:microsoft.com/office/officeart/2005/8/layout/process2"/>
    <dgm:cxn modelId="{BBE38074-B30D-48FD-BF6C-CC19126B5E3E}" type="presOf" srcId="{9496C821-CB17-493E-8A11-7D0864BD5D6F}" destId="{B999D0B2-BF59-4C95-8828-6B8E68A53103}" srcOrd="0" destOrd="0" presId="urn:microsoft.com/office/officeart/2005/8/layout/process2"/>
    <dgm:cxn modelId="{D5F7CF91-004D-4DD4-9059-25E37507344D}" type="presOf" srcId="{A203085C-CD3B-4FA1-A430-1B30E9B29E92}" destId="{28175901-583E-4D95-9A3E-8D8ECB31A2E1}" srcOrd="0" destOrd="0" presId="urn:microsoft.com/office/officeart/2005/8/layout/process2"/>
    <dgm:cxn modelId="{090F749A-2457-49F6-B22C-A606CA64C784}" type="presOf" srcId="{C26BD82A-D891-4C6F-ADBB-6A41C7F8A353}" destId="{26E4C6F4-8736-4D71-A3DD-78E289422F6F}" srcOrd="0" destOrd="0" presId="urn:microsoft.com/office/officeart/2005/8/layout/process2"/>
    <dgm:cxn modelId="{B57E78A7-6567-42E7-A2B1-DC1C9839B356}" type="presOf" srcId="{A6FEDD2E-959E-4102-8B00-31C1B6DB92B1}" destId="{910412A4-9A2F-41A3-85C8-BB23BEE409F6}" srcOrd="1" destOrd="0" presId="urn:microsoft.com/office/officeart/2005/8/layout/process2"/>
    <dgm:cxn modelId="{D1AD75AD-BE8F-4C89-BEEB-02F4F8706201}" type="presOf" srcId="{69EA6080-9007-4330-A445-74FA36BD0C89}" destId="{4A23858B-3F81-4EF2-92C6-AD4042F49FC5}" srcOrd="0" destOrd="0" presId="urn:microsoft.com/office/officeart/2005/8/layout/process2"/>
    <dgm:cxn modelId="{ABC77EAD-0B26-4393-98AF-6C91A575A4F4}" type="presOf" srcId="{A6FEDD2E-959E-4102-8B00-31C1B6DB92B1}" destId="{8C4108BC-264D-4F5F-8D81-09B64E37F5E9}" srcOrd="0" destOrd="0" presId="urn:microsoft.com/office/officeart/2005/8/layout/process2"/>
    <dgm:cxn modelId="{C684CDCF-DD0A-420D-9022-DB9316353F56}" srcId="{9496C821-CB17-493E-8A11-7D0864BD5D6F}" destId="{D7328E8F-6EA7-4445-B554-6B7910CCA459}" srcOrd="5" destOrd="0" parTransId="{90E700DC-5AAD-4DC2-BE30-84B19E5EFDCF}" sibTransId="{74DEA659-2B90-4776-BB59-F654DE5B9C32}"/>
    <dgm:cxn modelId="{5368DED8-DB5A-4D76-864C-35B0515C13EA}" type="presOf" srcId="{20CDDFA7-49F8-4D45-B943-C5BB781BD9E2}" destId="{2C2C6F44-CF00-48E4-B6AA-2C8E40C0EEF0}" srcOrd="0" destOrd="0" presId="urn:microsoft.com/office/officeart/2005/8/layout/process2"/>
    <dgm:cxn modelId="{6C5161D9-B7BC-4471-ACC2-00714B5777FD}" type="presOf" srcId="{D7328E8F-6EA7-4445-B554-6B7910CCA459}" destId="{59C119E4-C868-4392-BCB3-0F7CD929A4F3}" srcOrd="0" destOrd="0" presId="urn:microsoft.com/office/officeart/2005/8/layout/process2"/>
    <dgm:cxn modelId="{161F0DE0-4E27-4C09-962F-958F3D242440}" type="presOf" srcId="{7935E380-3E65-4AE0-B0CE-E003DD24B0E6}" destId="{19A6E111-007C-4BF8-856D-00B1B73EF0FB}" srcOrd="1" destOrd="0" presId="urn:microsoft.com/office/officeart/2005/8/layout/process2"/>
    <dgm:cxn modelId="{55F465E3-8301-4BA4-B18A-54B9A2C5CC9E}" srcId="{9496C821-CB17-493E-8A11-7D0864BD5D6F}" destId="{EF51AF88-F4D8-497E-B0C5-FE54770E92FB}" srcOrd="4" destOrd="0" parTransId="{4346C782-8C5E-4631-9FE5-C3E377926D7B}" sibTransId="{20CDDFA7-49F8-4D45-B943-C5BB781BD9E2}"/>
    <dgm:cxn modelId="{9872BBF4-7B1D-4BC2-9987-78237046FFAF}" srcId="{9496C821-CB17-493E-8A11-7D0864BD5D6F}" destId="{727C1EFB-EF85-4372-B413-8D6EF2541E6A}" srcOrd="3" destOrd="0" parTransId="{BC6387C9-6380-41CC-8F84-FBFE9D2B0356}" sibTransId="{37CDDE9A-B5CF-4073-8327-F65E4A537DA3}"/>
    <dgm:cxn modelId="{C994A3F7-DC4A-4127-86E8-160068DB46C6}" srcId="{9496C821-CB17-493E-8A11-7D0864BD5D6F}" destId="{69EA6080-9007-4330-A445-74FA36BD0C89}" srcOrd="0" destOrd="0" parTransId="{97A5C670-6C54-4B19-A327-9AA2C9274DFC}" sibTransId="{C26BD82A-D891-4C6F-ADBB-6A41C7F8A353}"/>
    <dgm:cxn modelId="{1BD68D32-7EF4-46C8-9029-87820D83633E}" type="presParOf" srcId="{B999D0B2-BF59-4C95-8828-6B8E68A53103}" destId="{4A23858B-3F81-4EF2-92C6-AD4042F49FC5}" srcOrd="0" destOrd="0" presId="urn:microsoft.com/office/officeart/2005/8/layout/process2"/>
    <dgm:cxn modelId="{FBE875D4-DCD2-4352-89CF-E40DD2D5CA9B}" type="presParOf" srcId="{B999D0B2-BF59-4C95-8828-6B8E68A53103}" destId="{26E4C6F4-8736-4D71-A3DD-78E289422F6F}" srcOrd="1" destOrd="0" presId="urn:microsoft.com/office/officeart/2005/8/layout/process2"/>
    <dgm:cxn modelId="{8D110D2A-E77B-4093-9EC9-579EA3440C3B}" type="presParOf" srcId="{26E4C6F4-8736-4D71-A3DD-78E289422F6F}" destId="{C6118D0A-668B-4B31-902A-9D5B6B177DEA}" srcOrd="0" destOrd="0" presId="urn:microsoft.com/office/officeart/2005/8/layout/process2"/>
    <dgm:cxn modelId="{9570A602-CEBD-4FBC-892B-12196668E050}" type="presParOf" srcId="{B999D0B2-BF59-4C95-8828-6B8E68A53103}" destId="{28175901-583E-4D95-9A3E-8D8ECB31A2E1}" srcOrd="2" destOrd="0" presId="urn:microsoft.com/office/officeart/2005/8/layout/process2"/>
    <dgm:cxn modelId="{2EF103F5-D415-4BC0-AE41-3F5B8A47D7E3}" type="presParOf" srcId="{B999D0B2-BF59-4C95-8828-6B8E68A53103}" destId="{7E770469-BDC9-4842-8449-D9B7BE26D7E7}" srcOrd="3" destOrd="0" presId="urn:microsoft.com/office/officeart/2005/8/layout/process2"/>
    <dgm:cxn modelId="{AF4B75C3-A13E-44F6-9B0A-F75E5F7DBE10}" type="presParOf" srcId="{7E770469-BDC9-4842-8449-D9B7BE26D7E7}" destId="{19A6E111-007C-4BF8-856D-00B1B73EF0FB}" srcOrd="0" destOrd="0" presId="urn:microsoft.com/office/officeart/2005/8/layout/process2"/>
    <dgm:cxn modelId="{A06EB482-7BDC-464B-A548-17001FC03C57}" type="presParOf" srcId="{B999D0B2-BF59-4C95-8828-6B8E68A53103}" destId="{44C0523B-F4B8-488B-8FB0-C02E82DAAEDA}" srcOrd="4" destOrd="0" presId="urn:microsoft.com/office/officeart/2005/8/layout/process2"/>
    <dgm:cxn modelId="{09D6417A-ADA4-48EA-A670-BD2987BA7388}" type="presParOf" srcId="{B999D0B2-BF59-4C95-8828-6B8E68A53103}" destId="{8C4108BC-264D-4F5F-8D81-09B64E37F5E9}" srcOrd="5" destOrd="0" presId="urn:microsoft.com/office/officeart/2005/8/layout/process2"/>
    <dgm:cxn modelId="{498129B2-0A4D-4DD9-A8B2-9FE7F6C083F4}" type="presParOf" srcId="{8C4108BC-264D-4F5F-8D81-09B64E37F5E9}" destId="{910412A4-9A2F-41A3-85C8-BB23BEE409F6}" srcOrd="0" destOrd="0" presId="urn:microsoft.com/office/officeart/2005/8/layout/process2"/>
    <dgm:cxn modelId="{4971520E-960B-40EA-8826-9E5FCBA60F9F}" type="presParOf" srcId="{B999D0B2-BF59-4C95-8828-6B8E68A53103}" destId="{1ABD797A-23E8-4951-B370-192D2457ACDB}" srcOrd="6" destOrd="0" presId="urn:microsoft.com/office/officeart/2005/8/layout/process2"/>
    <dgm:cxn modelId="{1060C94C-F47E-4F80-84FD-A86EA08E1A4C}" type="presParOf" srcId="{B999D0B2-BF59-4C95-8828-6B8E68A53103}" destId="{F135AC0B-C164-480F-BE3D-C32AD1D993D8}" srcOrd="7" destOrd="0" presId="urn:microsoft.com/office/officeart/2005/8/layout/process2"/>
    <dgm:cxn modelId="{73D07D9B-0B77-4375-B3A8-0A154F6D66AA}" type="presParOf" srcId="{F135AC0B-C164-480F-BE3D-C32AD1D993D8}" destId="{49FF2A84-C6B9-4777-965D-6CEA4CB88E6F}" srcOrd="0" destOrd="0" presId="urn:microsoft.com/office/officeart/2005/8/layout/process2"/>
    <dgm:cxn modelId="{A517CBB2-62CB-4733-A8BA-97C1A3847FA7}" type="presParOf" srcId="{B999D0B2-BF59-4C95-8828-6B8E68A53103}" destId="{F32E43C6-83E8-423D-A374-1B33E0F70307}" srcOrd="8" destOrd="0" presId="urn:microsoft.com/office/officeart/2005/8/layout/process2"/>
    <dgm:cxn modelId="{5F7373D2-E7E9-493E-9D7C-82A997E8F565}" type="presParOf" srcId="{B999D0B2-BF59-4C95-8828-6B8E68A53103}" destId="{2C2C6F44-CF00-48E4-B6AA-2C8E40C0EEF0}" srcOrd="9" destOrd="0" presId="urn:microsoft.com/office/officeart/2005/8/layout/process2"/>
    <dgm:cxn modelId="{183455FB-CBCE-47A6-AE4E-664C18E2EF5A}" type="presParOf" srcId="{2C2C6F44-CF00-48E4-B6AA-2C8E40C0EEF0}" destId="{349CFA4F-C0A4-43F7-A2DB-9938D32041DE}" srcOrd="0" destOrd="0" presId="urn:microsoft.com/office/officeart/2005/8/layout/process2"/>
    <dgm:cxn modelId="{CFCC581C-33AD-4096-A093-F67397132E9D}" type="presParOf" srcId="{B999D0B2-BF59-4C95-8828-6B8E68A53103}" destId="{59C119E4-C868-4392-BCB3-0F7CD929A4F3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3858B-3F81-4EF2-92C6-AD4042F49FC5}">
      <dsp:nvSpPr>
        <dsp:cNvPr id="0" name=""/>
        <dsp:cNvSpPr/>
      </dsp:nvSpPr>
      <dsp:spPr>
        <a:xfrm>
          <a:off x="1663981" y="1272"/>
          <a:ext cx="1459048" cy="37690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acquisition</a:t>
          </a:r>
        </a:p>
      </dsp:txBody>
      <dsp:txXfrm>
        <a:off x="1675020" y="12311"/>
        <a:ext cx="1436970" cy="354830"/>
      </dsp:txXfrm>
    </dsp:sp>
    <dsp:sp modelId="{26E4C6F4-8736-4D71-A3DD-78E289422F6F}">
      <dsp:nvSpPr>
        <dsp:cNvPr id="0" name=""/>
        <dsp:cNvSpPr/>
      </dsp:nvSpPr>
      <dsp:spPr>
        <a:xfrm rot="5400000">
          <a:off x="2322835" y="387603"/>
          <a:ext cx="141340" cy="16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342623" y="401737"/>
        <a:ext cx="101764" cy="98938"/>
      </dsp:txXfrm>
    </dsp:sp>
    <dsp:sp modelId="{28175901-583E-4D95-9A3E-8D8ECB31A2E1}">
      <dsp:nvSpPr>
        <dsp:cNvPr id="0" name=""/>
        <dsp:cNvSpPr/>
      </dsp:nvSpPr>
      <dsp:spPr>
        <a:xfrm>
          <a:off x="1663981" y="566635"/>
          <a:ext cx="1459048" cy="37690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09120"/>
            <a:satOff val="-11378"/>
            <a:lumOff val="76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Preprocessing</a:t>
          </a:r>
        </a:p>
      </dsp:txBody>
      <dsp:txXfrm>
        <a:off x="1675020" y="577674"/>
        <a:ext cx="1436970" cy="354830"/>
      </dsp:txXfrm>
    </dsp:sp>
    <dsp:sp modelId="{7E770469-BDC9-4842-8449-D9B7BE26D7E7}">
      <dsp:nvSpPr>
        <dsp:cNvPr id="0" name=""/>
        <dsp:cNvSpPr/>
      </dsp:nvSpPr>
      <dsp:spPr>
        <a:xfrm rot="5400000">
          <a:off x="2322835" y="952966"/>
          <a:ext cx="141340" cy="16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36360"/>
            <a:satOff val="-14042"/>
            <a:lumOff val="91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342623" y="967100"/>
        <a:ext cx="101764" cy="98938"/>
      </dsp:txXfrm>
    </dsp:sp>
    <dsp:sp modelId="{44C0523B-F4B8-488B-8FB0-C02E82DAAEDA}">
      <dsp:nvSpPr>
        <dsp:cNvPr id="0" name=""/>
        <dsp:cNvSpPr/>
      </dsp:nvSpPr>
      <dsp:spPr>
        <a:xfrm>
          <a:off x="1663981" y="1131998"/>
          <a:ext cx="1459048" cy="37690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18239"/>
            <a:satOff val="-22757"/>
            <a:lumOff val="152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Training</a:t>
          </a:r>
        </a:p>
      </dsp:txBody>
      <dsp:txXfrm>
        <a:off x="1675020" y="1143037"/>
        <a:ext cx="1436970" cy="354830"/>
      </dsp:txXfrm>
    </dsp:sp>
    <dsp:sp modelId="{8C4108BC-264D-4F5F-8D81-09B64E37F5E9}">
      <dsp:nvSpPr>
        <dsp:cNvPr id="0" name=""/>
        <dsp:cNvSpPr/>
      </dsp:nvSpPr>
      <dsp:spPr>
        <a:xfrm rot="5400000">
          <a:off x="2322835" y="1518329"/>
          <a:ext cx="141340" cy="16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2720"/>
            <a:satOff val="-28084"/>
            <a:lumOff val="183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342623" y="1532463"/>
        <a:ext cx="101764" cy="98938"/>
      </dsp:txXfrm>
    </dsp:sp>
    <dsp:sp modelId="{1ABD797A-23E8-4951-B370-192D2457ACDB}">
      <dsp:nvSpPr>
        <dsp:cNvPr id="0" name=""/>
        <dsp:cNvSpPr/>
      </dsp:nvSpPr>
      <dsp:spPr>
        <a:xfrm>
          <a:off x="1663981" y="1697361"/>
          <a:ext cx="1459048" cy="37690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327359"/>
            <a:satOff val="-34135"/>
            <a:lumOff val="2293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Testing</a:t>
          </a:r>
        </a:p>
      </dsp:txBody>
      <dsp:txXfrm>
        <a:off x="1675020" y="1708400"/>
        <a:ext cx="1436970" cy="354830"/>
      </dsp:txXfrm>
    </dsp:sp>
    <dsp:sp modelId="{F135AC0B-C164-480F-BE3D-C32AD1D993D8}">
      <dsp:nvSpPr>
        <dsp:cNvPr id="0" name=""/>
        <dsp:cNvSpPr/>
      </dsp:nvSpPr>
      <dsp:spPr>
        <a:xfrm rot="5400000">
          <a:off x="2322835" y="2083692"/>
          <a:ext cx="141340" cy="16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409079"/>
            <a:satOff val="-42126"/>
            <a:lumOff val="27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342623" y="2097826"/>
        <a:ext cx="101764" cy="98938"/>
      </dsp:txXfrm>
    </dsp:sp>
    <dsp:sp modelId="{F32E43C6-83E8-423D-A374-1B33E0F70307}">
      <dsp:nvSpPr>
        <dsp:cNvPr id="0" name=""/>
        <dsp:cNvSpPr/>
      </dsp:nvSpPr>
      <dsp:spPr>
        <a:xfrm>
          <a:off x="1663981" y="2262724"/>
          <a:ext cx="1459048" cy="37690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36479"/>
            <a:satOff val="-45514"/>
            <a:lumOff val="305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Performance measure</a:t>
          </a:r>
        </a:p>
      </dsp:txBody>
      <dsp:txXfrm>
        <a:off x="1675020" y="2273763"/>
        <a:ext cx="1436970" cy="354830"/>
      </dsp:txXfrm>
    </dsp:sp>
    <dsp:sp modelId="{2C2C6F44-CF00-48E4-B6AA-2C8E40C0EEF0}">
      <dsp:nvSpPr>
        <dsp:cNvPr id="0" name=""/>
        <dsp:cNvSpPr/>
      </dsp:nvSpPr>
      <dsp:spPr>
        <a:xfrm rot="5400000">
          <a:off x="2322835" y="2649055"/>
          <a:ext cx="141340" cy="1696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45439"/>
            <a:satOff val="-56168"/>
            <a:lumOff val="366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 rot="-5400000">
        <a:off x="2342623" y="2663189"/>
        <a:ext cx="101764" cy="98938"/>
      </dsp:txXfrm>
    </dsp:sp>
    <dsp:sp modelId="{59C119E4-C868-4392-BCB3-0F7CD929A4F3}">
      <dsp:nvSpPr>
        <dsp:cNvPr id="0" name=""/>
        <dsp:cNvSpPr/>
      </dsp:nvSpPr>
      <dsp:spPr>
        <a:xfrm>
          <a:off x="1663981" y="2828087"/>
          <a:ext cx="1459048" cy="376908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Visualization</a:t>
          </a:r>
        </a:p>
      </dsp:txBody>
      <dsp:txXfrm>
        <a:off x="1675020" y="2839126"/>
        <a:ext cx="1436970" cy="354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A8975-8909-4139-ACEB-A46F37244B1A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7ED9A-DC7C-4118-A2A9-5BC77B1AF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37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maps melt merely to </a:t>
            </a:r>
            <a:r>
              <a:rPr lang="en-US"/>
              <a:t>temp 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7ED9A-DC7C-4118-A2A9-5BC77B1AFD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3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BF62-FCF6-DCAE-A482-2F9D0E9C8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655BB5-800C-5D43-FC8B-817B7CDD3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5553A-4C90-0F43-F8A5-16F1304B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2C22-0C36-C127-CC97-D3D393D2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85E33-0E04-CC0B-0380-38F09AE6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1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8696-D550-D4B5-456A-7CA2E1F7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DEC71-02E6-7AAE-1808-5CDB2487B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BE424-524D-4075-73ED-7574D386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7B560-88F2-7E1F-3F96-D8E1E2B4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2CCE9-7621-4765-A0B7-94570F21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C8964-B382-743C-D72A-67C28DD67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9A73F-F73F-5BBA-2F3D-9DF928135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E4FB6-2D11-AA0B-7298-0DA6D875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50885-9998-E3ED-9A5F-33D410D5C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8B9E-FA78-4C69-4801-3551475E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52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5FD1-B1E3-D586-6DA9-86BDA505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14D6-A665-5F6D-9536-80B4814B2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22A3F-66AA-4BBD-4FD3-16425F1AD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477CA-9B2E-2479-161D-5BA1E5AD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3609F-61D2-8589-C2F9-3CA43EA1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11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A4AA-A77B-FC64-2935-30C26FF3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0A118-D409-9560-7CCB-0F34A527A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4A9AC-5D58-5FBE-64F0-207E290B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EA36-DB4A-3F8A-F5BC-A1616661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02A9E-4AB1-7238-4791-064C2B0D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6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341A-5C95-DC0C-01C5-F3DAEA47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FF4D6-630C-DC63-D7BC-33EF32D4BA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5B068-ECC8-6468-ABC9-D5C271B52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54C38-2FB2-BFF6-7018-3722657A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7410E-8D1F-D9BC-25E6-411537578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78EFB-26D8-5B80-96AE-08BC9A1C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5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8DA-8573-F2FB-4A88-2591A4F5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7F86C-486C-CA0C-77F9-47AB3E13C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BEFA8-BCCB-BD80-6E23-14EBE5C6D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C808D-51C9-7C33-38E9-BAFEBEEE9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F4759-CC81-BE4E-6E0E-824FA4A80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5909F-510A-E57C-72CD-1DAA1FE05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52C0CC-D94C-058A-D0EE-27518949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A190D-CDDE-D059-EE9B-C71B4DF6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9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7992D-B546-A727-B4F9-F1DC0A64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D4ACF-61C8-586C-4A84-15FD7CA1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02019-3489-A765-B706-593409EB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3CAD2-FD3D-11C9-9586-919A4055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8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227FE1-D7B5-F09D-10B1-941EE816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FC6EBE-4A7A-EAF1-D01F-CE913A51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E1E02-E6B0-25D7-A469-75CFB2FF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6AA-2E36-E5DB-E93C-8B3ACD04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0F91A-CBA6-2E0B-3FCD-56D8E893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BE817-E3F8-A709-4388-3567A9B21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267D-A7E4-AB2D-D285-730F093F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1615-33A6-D571-8CAA-06CEA186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FE2AF-C469-BEE1-E4C6-B5901D40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3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040DC-01E7-6D54-A8E2-101E67C3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4C91E-1F17-B69D-1F75-EAF9107D2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D6D09-F322-4405-27FF-500179156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A2640-ED34-C9E3-EA87-BFBC7E4B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2DB69-E560-6260-0A3E-5B6EAABF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B72E4-29DA-806F-1440-D1134745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8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D77F7-D001-8D0E-8B8E-29C32592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55436-6008-C9BE-4920-168F19F83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34ACA-4804-82D5-7D00-C4B3161087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1B734A-1EBB-46B2-8750-24C65E2FD2CC}" type="datetimeFigureOut">
              <a:rPr lang="en-US" smtClean="0"/>
              <a:t>5/17/2024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8891F-97EE-FCF0-DCBD-BDD0797A7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8914A-E383-E53F-DA16-F49637CA6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AC7C2D-1EB8-478D-8662-192C76A4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6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microsoft.com/office/2007/relationships/diagramDrawing" Target="../diagrams/drawing1.xml"/><Relationship Id="rId3" Type="http://schemas.openxmlformats.org/officeDocument/2006/relationships/image" Target="../media/image1.jp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0571D-4DA3-6FF1-83F5-5CF5478A6E97}"/>
              </a:ext>
            </a:extLst>
          </p:cNvPr>
          <p:cNvSpPr/>
          <p:nvPr/>
        </p:nvSpPr>
        <p:spPr>
          <a:xfrm>
            <a:off x="0" y="-1"/>
            <a:ext cx="12192000" cy="645863"/>
          </a:xfrm>
          <a:prstGeom prst="rect">
            <a:avLst/>
          </a:prstGeom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Understanding Snowpack Dynamics in the Western United States: A Machine Learning Approach</a:t>
            </a:r>
          </a:p>
          <a:p>
            <a:pPr algn="ctr"/>
            <a:r>
              <a:rPr lang="en-US" sz="1050" b="1" dirty="0"/>
              <a:t>Preetika Kaur</a:t>
            </a:r>
            <a:r>
              <a:rPr lang="en-US" sz="1050" b="1" baseline="30000" dirty="0"/>
              <a:t>a  </a:t>
            </a:r>
            <a:r>
              <a:rPr lang="en-US" sz="1050" b="1" dirty="0"/>
              <a:t>Chakradhar Bhopalli</a:t>
            </a:r>
            <a:r>
              <a:rPr lang="en-US" sz="1050" b="1" baseline="30000" dirty="0"/>
              <a:t>b</a:t>
            </a:r>
          </a:p>
          <a:p>
            <a:pPr algn="ctr"/>
            <a:r>
              <a:rPr lang="en-US" sz="1000" b="1" baseline="30000" dirty="0"/>
              <a:t>a-Department of Civil Engineering,</a:t>
            </a:r>
            <a:r>
              <a:rPr lang="en-US" sz="1000" b="1" dirty="0"/>
              <a:t> </a:t>
            </a:r>
            <a:r>
              <a:rPr lang="en-US" sz="1000" b="1" baseline="30000" dirty="0"/>
              <a:t>b-Department of Electrical Engineering, University of Wyoming</a:t>
            </a:r>
            <a:endParaRPr lang="en-US" sz="10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ED1F1F-5F7C-823A-78D6-010030931BCE}"/>
              </a:ext>
            </a:extLst>
          </p:cNvPr>
          <p:cNvSpPr/>
          <p:nvPr/>
        </p:nvSpPr>
        <p:spPr>
          <a:xfrm>
            <a:off x="42315" y="675730"/>
            <a:ext cx="4064185" cy="7916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Introduction: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Western US heavily reliant on winter snowpack.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Changing climate patterns causing decline in snowpack.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Accurate prediction of snowmelt crucial for water management.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Allocation of water among stakeholders with informed decisions.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25A469-64FB-594A-CC71-632E3534A17B}"/>
              </a:ext>
            </a:extLst>
          </p:cNvPr>
          <p:cNvSpPr/>
          <p:nvPr/>
        </p:nvSpPr>
        <p:spPr>
          <a:xfrm>
            <a:off x="25282" y="1493574"/>
            <a:ext cx="1969965" cy="140211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Objectives:</a:t>
            </a:r>
          </a:p>
          <a:p>
            <a:r>
              <a:rPr lang="en-US" sz="900" dirty="0"/>
              <a:t>Explore various machine learning models: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Linear Regression (LR)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Random Forrest (RF).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Convolutional Neural Network (CNN)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Long short-term memory network (LSTM).</a:t>
            </a:r>
          </a:p>
          <a:p>
            <a:endParaRPr lang="en-US" sz="300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2A2ABEC-6CF4-C18D-1FD9-9AC4BD59E6E2}"/>
              </a:ext>
            </a:extLst>
          </p:cNvPr>
          <p:cNvGrpSpPr/>
          <p:nvPr/>
        </p:nvGrpSpPr>
        <p:grpSpPr>
          <a:xfrm>
            <a:off x="4173149" y="689845"/>
            <a:ext cx="7984770" cy="6160489"/>
            <a:chOff x="2923741" y="749808"/>
            <a:chExt cx="7984770" cy="60904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A10376-DEA9-295A-01E8-323FC8F1BB3C}"/>
                </a:ext>
              </a:extLst>
            </p:cNvPr>
            <p:cNvSpPr/>
            <p:nvPr/>
          </p:nvSpPr>
          <p:spPr>
            <a:xfrm>
              <a:off x="2923741" y="749808"/>
              <a:ext cx="7984770" cy="6090414"/>
            </a:xfrm>
            <a:prstGeom prst="rect">
              <a:avLst/>
            </a:prstGeom>
            <a:effectLst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97E5F24-1B01-A5FC-0A65-37B4EFEB2F46}"/>
                </a:ext>
              </a:extLst>
            </p:cNvPr>
            <p:cNvGrpSpPr/>
            <p:nvPr/>
          </p:nvGrpSpPr>
          <p:grpSpPr>
            <a:xfrm>
              <a:off x="3003128" y="887578"/>
              <a:ext cx="1886459" cy="5836339"/>
              <a:chOff x="3000128" y="606610"/>
              <a:chExt cx="1886459" cy="583633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B69934B-2A10-1392-58D2-07B3DC13E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0129" y="606610"/>
                <a:ext cx="1874132" cy="140559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28" name="Picture 27" descr="A graph with blue dots and a line&#10;&#10;Description automatically generated">
                <a:extLst>
                  <a:ext uri="{FF2B5EF4-FFF2-40B4-BE49-F238E27FC236}">
                    <a16:creationId xmlns:a16="http://schemas.microsoft.com/office/drawing/2014/main" id="{1290D0CE-03D2-6B31-3E1C-D38B23EF0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2455" y="2083523"/>
                <a:ext cx="1874132" cy="140559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2" name="Picture 31" descr="A graph of a line&#10;&#10;Description automatically generated with medium confidence">
                <a:extLst>
                  <a:ext uri="{FF2B5EF4-FFF2-40B4-BE49-F238E27FC236}">
                    <a16:creationId xmlns:a16="http://schemas.microsoft.com/office/drawing/2014/main" id="{799E25A1-1960-46A1-A5EB-5A23088EC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129" y="3560436"/>
                <a:ext cx="1874132" cy="140559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4" name="Picture 33" descr="A graph with blue dots and numbers&#10;&#10;Description automatically generated">
                <a:extLst>
                  <a:ext uri="{FF2B5EF4-FFF2-40B4-BE49-F238E27FC236}">
                    <a16:creationId xmlns:a16="http://schemas.microsoft.com/office/drawing/2014/main" id="{93DE7F27-70B0-D6B4-2E4F-6AA8BAAA7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128" y="5037349"/>
                <a:ext cx="1874133" cy="14056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12314ED-A7CA-F297-E8BF-3C1459F1278B}"/>
                </a:ext>
              </a:extLst>
            </p:cNvPr>
            <p:cNvGrpSpPr/>
            <p:nvPr/>
          </p:nvGrpSpPr>
          <p:grpSpPr>
            <a:xfrm>
              <a:off x="4956649" y="878333"/>
              <a:ext cx="1927891" cy="5865650"/>
              <a:chOff x="4956649" y="878333"/>
              <a:chExt cx="1927891" cy="5865650"/>
            </a:xfrm>
          </p:grpSpPr>
          <p:pic>
            <p:nvPicPr>
              <p:cNvPr id="36" name="Picture 35" descr="A green and red dotted graph&#10;&#10;Description automatically generated">
                <a:extLst>
                  <a:ext uri="{FF2B5EF4-FFF2-40B4-BE49-F238E27FC236}">
                    <a16:creationId xmlns:a16="http://schemas.microsoft.com/office/drawing/2014/main" id="{012D8655-DDB4-6780-0E90-1968D0667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0408" y="5338384"/>
                <a:ext cx="1874132" cy="140559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8" name="Picture 37" descr="A green dotted line graph&#10;&#10;Description automatically generated">
                <a:extLst>
                  <a:ext uri="{FF2B5EF4-FFF2-40B4-BE49-F238E27FC236}">
                    <a16:creationId xmlns:a16="http://schemas.microsoft.com/office/drawing/2014/main" id="{1F7E12C2-06FD-B175-C627-342FDD8A2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301" y="3863900"/>
                <a:ext cx="1874132" cy="140559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40" name="Picture 39" descr="A green and white dotted graph&#10;&#10;Description automatically generated">
                <a:extLst>
                  <a:ext uri="{FF2B5EF4-FFF2-40B4-BE49-F238E27FC236}">
                    <a16:creationId xmlns:a16="http://schemas.microsoft.com/office/drawing/2014/main" id="{611FEECD-F5B7-8B17-7CBF-9290A652B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1301" y="2389416"/>
                <a:ext cx="1874132" cy="1405599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42" name="Picture 41" descr="A green line graph with numbers&#10;&#10;Description automatically generated">
                <a:extLst>
                  <a:ext uri="{FF2B5EF4-FFF2-40B4-BE49-F238E27FC236}">
                    <a16:creationId xmlns:a16="http://schemas.microsoft.com/office/drawing/2014/main" id="{B2D8629C-A93B-5EB7-8546-6058120B2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6649" y="878333"/>
                <a:ext cx="1886459" cy="141484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182FCA8-5A4A-5517-A98D-33DE30576A13}"/>
                </a:ext>
              </a:extLst>
            </p:cNvPr>
            <p:cNvGrpSpPr/>
            <p:nvPr/>
          </p:nvGrpSpPr>
          <p:grpSpPr>
            <a:xfrm>
              <a:off x="8876016" y="887577"/>
              <a:ext cx="1931572" cy="5928037"/>
              <a:chOff x="8876016" y="887577"/>
              <a:chExt cx="1931572" cy="5928037"/>
            </a:xfrm>
          </p:grpSpPr>
          <p:pic>
            <p:nvPicPr>
              <p:cNvPr id="50" name="Picture 49" descr="A graph of a number of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4CCFDE24-4BFF-C61D-F86C-B66F36587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6016" y="887577"/>
                <a:ext cx="1886459" cy="141484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2" name="Picture 51" descr="A graph showing a line of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F49D0FD9-DC84-0F6F-765B-AB3A36646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1128" y="2389416"/>
                <a:ext cx="1886460" cy="141484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4" name="Picture 53" descr="A graph of a line with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CC5C6E98-E218-C90D-86A7-ABBD23B67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1129" y="3891256"/>
                <a:ext cx="1886459" cy="141484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6" name="Picture 55" descr="A graph with orange dots&#10;&#10;Description automatically generated">
                <a:extLst>
                  <a:ext uri="{FF2B5EF4-FFF2-40B4-BE49-F238E27FC236}">
                    <a16:creationId xmlns:a16="http://schemas.microsoft.com/office/drawing/2014/main" id="{70999576-3632-ED89-0AE5-5189F49B07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12993" y="5400769"/>
                <a:ext cx="1886460" cy="141484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F4B14D5-C792-630A-17B6-FF141CB06A4F}"/>
                </a:ext>
              </a:extLst>
            </p:cNvPr>
            <p:cNvGrpSpPr/>
            <p:nvPr/>
          </p:nvGrpSpPr>
          <p:grpSpPr>
            <a:xfrm>
              <a:off x="6922496" y="887577"/>
              <a:ext cx="1936388" cy="5896568"/>
              <a:chOff x="6922496" y="887577"/>
              <a:chExt cx="1936388" cy="5896568"/>
            </a:xfrm>
          </p:grpSpPr>
          <p:pic>
            <p:nvPicPr>
              <p:cNvPr id="46" name="Picture 45" descr="A graph of a number of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E1531307-0CC0-B079-7A25-739DC2835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2496" y="887577"/>
                <a:ext cx="1874133" cy="14056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48" name="Picture 47" descr="A graph with numbers and lines&#10;&#10;Description automatically generated">
                <a:extLst>
                  <a:ext uri="{FF2B5EF4-FFF2-40B4-BE49-F238E27FC236}">
                    <a16:creationId xmlns:a16="http://schemas.microsoft.com/office/drawing/2014/main" id="{5ACDDBE6-E677-5140-D705-84DB5DEDE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2425" y="2380171"/>
                <a:ext cx="1886459" cy="141484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9" name="Picture 58" descr="A graph of a number of red dots&#10;&#10;Description automatically generated with medium confidence">
                <a:extLst>
                  <a:ext uri="{FF2B5EF4-FFF2-40B4-BE49-F238E27FC236}">
                    <a16:creationId xmlns:a16="http://schemas.microsoft.com/office/drawing/2014/main" id="{2DD0B2E0-F60E-9778-FAF5-ABDA008B6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6261" y="3871406"/>
                <a:ext cx="1886460" cy="141484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61" name="Picture 60" descr="A graph with a line and numbers&#10;&#10;Description automatically generated">
                <a:extLst>
                  <a:ext uri="{FF2B5EF4-FFF2-40B4-BE49-F238E27FC236}">
                    <a16:creationId xmlns:a16="http://schemas.microsoft.com/office/drawing/2014/main" id="{5B9079AD-5EDB-B59C-452D-397D22075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2425" y="5378545"/>
                <a:ext cx="1874133" cy="14056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62FA7A0-5186-A3F1-F2A1-986ADC9CAE4E}"/>
              </a:ext>
            </a:extLst>
          </p:cNvPr>
          <p:cNvSpPr/>
          <p:nvPr/>
        </p:nvSpPr>
        <p:spPr>
          <a:xfrm>
            <a:off x="2086961" y="1498531"/>
            <a:ext cx="1911736" cy="34097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5A99306-3AED-476A-695D-617ACB177EA1}"/>
              </a:ext>
            </a:extLst>
          </p:cNvPr>
          <p:cNvSpPr/>
          <p:nvPr/>
        </p:nvSpPr>
        <p:spPr>
          <a:xfrm>
            <a:off x="32006" y="5014078"/>
            <a:ext cx="4037104" cy="17734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/>
              <a:t>Future Work</a:t>
            </a:r>
            <a:r>
              <a:rPr lang="en-US" sz="1100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Figure out why CNN is acting weird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Try Feed forward neural network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Decide which model would work best and under</a:t>
            </a:r>
          </a:p>
          <a:p>
            <a:r>
              <a:rPr lang="en-US" sz="900" dirty="0"/>
              <a:t>        what circumstances?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Plot ROC and DET curves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Add more input variables such as solar radiation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Explore different terrains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Compare results with process based models and </a:t>
            </a:r>
          </a:p>
          <a:p>
            <a:r>
              <a:rPr lang="en-US" sz="900" dirty="0"/>
              <a:t>       remote sensing datasets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31D4F1-36E9-8B2C-B726-991F1AF8E1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76287" y="5394319"/>
            <a:ext cx="1022410" cy="1022410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25E32BAA-6265-2AB4-EA99-3C1297D48742}"/>
              </a:ext>
            </a:extLst>
          </p:cNvPr>
          <p:cNvGrpSpPr/>
          <p:nvPr/>
        </p:nvGrpSpPr>
        <p:grpSpPr>
          <a:xfrm>
            <a:off x="58233" y="3001445"/>
            <a:ext cx="1911736" cy="1906872"/>
            <a:chOff x="58233" y="3001445"/>
            <a:chExt cx="1911736" cy="190687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766CD27-C8BE-8835-0B34-AC45D4F2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8233" y="3001445"/>
              <a:ext cx="1911736" cy="190687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03BEB7C-1DF9-1B65-37EA-878525B7DEA1}"/>
                </a:ext>
              </a:extLst>
            </p:cNvPr>
            <p:cNvSpPr/>
            <p:nvPr/>
          </p:nvSpPr>
          <p:spPr>
            <a:xfrm>
              <a:off x="999823" y="361632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DFDA56-74D8-6026-1023-01077420824B}"/>
                </a:ext>
              </a:extLst>
            </p:cNvPr>
            <p:cNvSpPr/>
            <p:nvPr/>
          </p:nvSpPr>
          <p:spPr>
            <a:xfrm>
              <a:off x="962512" y="3580642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6EB4C1A-BACE-1483-02E9-83F0A12C144E}"/>
                </a:ext>
              </a:extLst>
            </p:cNvPr>
            <p:cNvSpPr/>
            <p:nvPr/>
          </p:nvSpPr>
          <p:spPr>
            <a:xfrm>
              <a:off x="1197591" y="3406140"/>
              <a:ext cx="45719" cy="45719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437ABD9-CC70-293A-BB4E-F951E7D1DDF3}"/>
                </a:ext>
              </a:extLst>
            </p:cNvPr>
            <p:cNvSpPr/>
            <p:nvPr/>
          </p:nvSpPr>
          <p:spPr>
            <a:xfrm>
              <a:off x="1105877" y="4234815"/>
              <a:ext cx="45719" cy="45719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F44DEA2-C683-ABAB-E6DD-74B2A3694631}"/>
              </a:ext>
            </a:extLst>
          </p:cNvPr>
          <p:cNvGrpSpPr/>
          <p:nvPr/>
        </p:nvGrpSpPr>
        <p:grpSpPr>
          <a:xfrm>
            <a:off x="113277" y="3333614"/>
            <a:ext cx="794832" cy="1194284"/>
            <a:chOff x="120071" y="3546475"/>
            <a:chExt cx="353004" cy="45209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1008007-F50A-34A7-5964-C4961ACF6C5D}"/>
                </a:ext>
              </a:extLst>
            </p:cNvPr>
            <p:cNvGrpSpPr/>
            <p:nvPr/>
          </p:nvGrpSpPr>
          <p:grpSpPr>
            <a:xfrm>
              <a:off x="120071" y="3546475"/>
              <a:ext cx="353004" cy="69849"/>
              <a:chOff x="120071" y="3546475"/>
              <a:chExt cx="353004" cy="69849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BD8FA31-2B68-E666-BCCE-A462729C0CE7}"/>
                  </a:ext>
                </a:extLst>
              </p:cNvPr>
              <p:cNvSpPr/>
              <p:nvPr/>
            </p:nvSpPr>
            <p:spPr>
              <a:xfrm>
                <a:off x="120071" y="3546475"/>
                <a:ext cx="353004" cy="6984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/>
                  <a:t>Sierra Blanca</a:t>
                </a:r>
                <a:endParaRPr lang="en-US" sz="500" b="1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7D0CE09-7D6D-37DA-B5A7-0C61938442BB}"/>
                  </a:ext>
                </a:extLst>
              </p:cNvPr>
              <p:cNvSpPr/>
              <p:nvPr/>
            </p:nvSpPr>
            <p:spPr>
              <a:xfrm>
                <a:off x="138192" y="3557782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5684AB7-2D7F-80F4-21E7-A891178DC9AE}"/>
                </a:ext>
              </a:extLst>
            </p:cNvPr>
            <p:cNvGrpSpPr/>
            <p:nvPr/>
          </p:nvGrpSpPr>
          <p:grpSpPr>
            <a:xfrm>
              <a:off x="120071" y="3668269"/>
              <a:ext cx="353004" cy="69849"/>
              <a:chOff x="120071" y="3546475"/>
              <a:chExt cx="353004" cy="69849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A290118-C1E0-6636-99FA-A3EFD6FBABE8}"/>
                  </a:ext>
                </a:extLst>
              </p:cNvPr>
              <p:cNvSpPr/>
              <p:nvPr/>
            </p:nvSpPr>
            <p:spPr>
              <a:xfrm>
                <a:off x="120071" y="3546475"/>
                <a:ext cx="353004" cy="6984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/>
                  <a:t>Quemazon</a:t>
                </a:r>
                <a:endParaRPr lang="en-US" sz="600" b="1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9B11505-754E-1F19-5929-081EA9E0D0CA}"/>
                  </a:ext>
                </a:extLst>
              </p:cNvPr>
              <p:cNvSpPr/>
              <p:nvPr/>
            </p:nvSpPr>
            <p:spPr>
              <a:xfrm>
                <a:off x="138192" y="3557782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49300D9-608D-4B48-AB15-6348D6E81FF1}"/>
                </a:ext>
              </a:extLst>
            </p:cNvPr>
            <p:cNvGrpSpPr/>
            <p:nvPr/>
          </p:nvGrpSpPr>
          <p:grpSpPr>
            <a:xfrm>
              <a:off x="120071" y="3790063"/>
              <a:ext cx="353004" cy="69849"/>
              <a:chOff x="120071" y="3546475"/>
              <a:chExt cx="353004" cy="6984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F3DCA5D-4D27-D4E5-0327-37343A622E0B}"/>
                  </a:ext>
                </a:extLst>
              </p:cNvPr>
              <p:cNvSpPr/>
              <p:nvPr/>
            </p:nvSpPr>
            <p:spPr>
              <a:xfrm>
                <a:off x="120071" y="3546475"/>
                <a:ext cx="353004" cy="6984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 err="1"/>
                  <a:t>Garita</a:t>
                </a:r>
                <a:r>
                  <a:rPr lang="en-US" sz="600" b="1" dirty="0"/>
                  <a:t> Peak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E9C7F0A-ED91-B942-F84E-76315CAC4563}"/>
                  </a:ext>
                </a:extLst>
              </p:cNvPr>
              <p:cNvSpPr/>
              <p:nvPr/>
            </p:nvSpPr>
            <p:spPr>
              <a:xfrm>
                <a:off x="138192" y="3557782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8DA27A3-2F74-60CB-898E-DE4C25E1DBAE}"/>
                </a:ext>
              </a:extLst>
            </p:cNvPr>
            <p:cNvGrpSpPr/>
            <p:nvPr/>
          </p:nvGrpSpPr>
          <p:grpSpPr>
            <a:xfrm>
              <a:off x="120071" y="3928722"/>
              <a:ext cx="353004" cy="69849"/>
              <a:chOff x="120071" y="3546475"/>
              <a:chExt cx="353004" cy="6984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2667E7D-4BA3-7FD6-273E-762A2D4D55E4}"/>
                  </a:ext>
                </a:extLst>
              </p:cNvPr>
              <p:cNvSpPr/>
              <p:nvPr/>
            </p:nvSpPr>
            <p:spPr>
              <a:xfrm>
                <a:off x="120071" y="3546475"/>
                <a:ext cx="353004" cy="6984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/>
                  <a:t>Red River Pass</a:t>
                </a: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DD28BE17-F448-DC2B-5758-1F0C10A1B75D}"/>
                  </a:ext>
                </a:extLst>
              </p:cNvPr>
              <p:cNvSpPr/>
              <p:nvPr/>
            </p:nvSpPr>
            <p:spPr>
              <a:xfrm>
                <a:off x="138192" y="3557782"/>
                <a:ext cx="45719" cy="4571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/>
              </a:p>
            </p:txBody>
          </p:sp>
        </p:grpSp>
      </p:grpSp>
      <p:graphicFrame>
        <p:nvGraphicFramePr>
          <p:cNvPr id="86" name="Diagram 85">
            <a:extLst>
              <a:ext uri="{FF2B5EF4-FFF2-40B4-BE49-F238E27FC236}">
                <a16:creationId xmlns:a16="http://schemas.microsoft.com/office/drawing/2014/main" id="{32C2D616-7CDD-BD2D-12F7-0750F7FF4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738641"/>
              </p:ext>
            </p:extLst>
          </p:nvPr>
        </p:nvGraphicFramePr>
        <p:xfrm>
          <a:off x="678054" y="1588870"/>
          <a:ext cx="4787011" cy="3206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483E848-DDC3-E510-DB31-CE2008043D7A}"/>
              </a:ext>
            </a:extLst>
          </p:cNvPr>
          <p:cNvSpPr/>
          <p:nvPr/>
        </p:nvSpPr>
        <p:spPr>
          <a:xfrm>
            <a:off x="83639" y="2947910"/>
            <a:ext cx="767797" cy="3170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/>
              <a:t>Study Site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A3F2A04C-6EB3-66F0-758C-CAA5F6CAD0F9}"/>
              </a:ext>
            </a:extLst>
          </p:cNvPr>
          <p:cNvSpPr/>
          <p:nvPr/>
        </p:nvSpPr>
        <p:spPr>
          <a:xfrm>
            <a:off x="4990985" y="651197"/>
            <a:ext cx="397233" cy="1491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LR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F2EEA8B6-47C2-305B-B4E4-F92DE9F96FDF}"/>
              </a:ext>
            </a:extLst>
          </p:cNvPr>
          <p:cNvSpPr/>
          <p:nvPr/>
        </p:nvSpPr>
        <p:spPr>
          <a:xfrm>
            <a:off x="6950669" y="658258"/>
            <a:ext cx="397233" cy="14919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RF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6153F82-ADFA-F56A-30F1-D4CAEA117CE8}"/>
              </a:ext>
            </a:extLst>
          </p:cNvPr>
          <p:cNvSpPr/>
          <p:nvPr/>
        </p:nvSpPr>
        <p:spPr>
          <a:xfrm>
            <a:off x="8960282" y="658011"/>
            <a:ext cx="467182" cy="142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CNN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826B63D-495E-F6F1-C150-E99535F81415}"/>
              </a:ext>
            </a:extLst>
          </p:cNvPr>
          <p:cNvSpPr/>
          <p:nvPr/>
        </p:nvSpPr>
        <p:spPr>
          <a:xfrm>
            <a:off x="10944865" y="658009"/>
            <a:ext cx="567431" cy="1618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95763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9acb43-f3fe-4aed-bea6-4a2ee2d816d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25E2EAD4546442BADB95061505C3E5" ma:contentTypeVersion="16" ma:contentTypeDescription="Create a new document." ma:contentTypeScope="" ma:versionID="9de38aa1d99b193721c6a4988bc88029">
  <xsd:schema xmlns:xsd="http://www.w3.org/2001/XMLSchema" xmlns:xs="http://www.w3.org/2001/XMLSchema" xmlns:p="http://schemas.microsoft.com/office/2006/metadata/properties" xmlns:ns3="429acb43-f3fe-4aed-bea6-4a2ee2d816d9" xmlns:ns4="271b7bab-9b72-4cde-9794-ac0b2b3f550e" targetNamespace="http://schemas.microsoft.com/office/2006/metadata/properties" ma:root="true" ma:fieldsID="06599c7a910f9dd982e5669ed9d38a6b" ns3:_="" ns4:_="">
    <xsd:import namespace="429acb43-f3fe-4aed-bea6-4a2ee2d816d9"/>
    <xsd:import namespace="271b7bab-9b72-4cde-9794-ac0b2b3f550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9acb43-f3fe-4aed-bea6-4a2ee2d816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1b7bab-9b72-4cde-9794-ac0b2b3f550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215B4B-33C8-4DD5-87C8-A9855EA392C2}">
  <ds:schemaRefs>
    <ds:schemaRef ds:uri="http://purl.org/dc/dcmitype/"/>
    <ds:schemaRef ds:uri="http://purl.org/dc/elements/1.1/"/>
    <ds:schemaRef ds:uri="429acb43-f3fe-4aed-bea6-4a2ee2d816d9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71b7bab-9b72-4cde-9794-ac0b2b3f550e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5E1882D-E9DE-4E45-9173-2B8D308A0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9acb43-f3fe-4aed-bea6-4a2ee2d816d9"/>
    <ds:schemaRef ds:uri="271b7bab-9b72-4cde-9794-ac0b2b3f55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FAAD6-321A-49F7-9D94-1D8C960907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183</Words>
  <Application>Microsoft Office PowerPoint</Application>
  <PresentationFormat>Widescreen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Preetika Kaur</dc:creator>
  <cp:lastModifiedBy>Preetika Kaur</cp:lastModifiedBy>
  <cp:revision>5</cp:revision>
  <dcterms:created xsi:type="dcterms:W3CDTF">2024-04-05T19:46:49Z</dcterms:created>
  <dcterms:modified xsi:type="dcterms:W3CDTF">2024-05-17T14:43:15Z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0x0101001925E2EAD4546442BADB95061505C3E5</vt:lpwstr>
  </property>
</Properties>
</file>